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70" r:id="rId4"/>
    <p:sldId id="262" r:id="rId5"/>
    <p:sldId id="264" r:id="rId6"/>
    <p:sldId id="265" r:id="rId7"/>
    <p:sldId id="266" r:id="rId8"/>
    <p:sldId id="280" r:id="rId9"/>
    <p:sldId id="267" r:id="rId10"/>
    <p:sldId id="268" r:id="rId11"/>
    <p:sldId id="269" r:id="rId12"/>
    <p:sldId id="271" r:id="rId13"/>
    <p:sldId id="272" r:id="rId14"/>
    <p:sldId id="273" r:id="rId15"/>
    <p:sldId id="274" r:id="rId16"/>
    <p:sldId id="275" r:id="rId17"/>
    <p:sldId id="276" r:id="rId18"/>
    <p:sldId id="258" r:id="rId19"/>
    <p:sldId id="277" r:id="rId20"/>
    <p:sldId id="278" r:id="rId21"/>
    <p:sldId id="279" r:id="rId22"/>
    <p:sldId id="260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2978"/>
    <a:srgbClr val="812F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/>
    <p:restoredTop sz="94661"/>
  </p:normalViewPr>
  <p:slideViewPr>
    <p:cSldViewPr>
      <p:cViewPr varScale="1">
        <p:scale>
          <a:sx n="163" d="100"/>
          <a:sy n="163" d="100"/>
        </p:scale>
        <p:origin x="57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762000"/>
            <a:ext cx="7239000" cy="712932"/>
          </a:xfrm>
        </p:spPr>
        <p:txBody>
          <a:bodyPr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1564554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8458200" y="6096000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0CE7A-8DFD-4EC8-A7FF-4729C6E53E7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362200" y="2797556"/>
            <a:ext cx="4419600" cy="1099374"/>
          </a:xfrm>
        </p:spPr>
        <p:txBody>
          <a:bodyPr anchor="b">
            <a:noAutofit/>
          </a:bodyPr>
          <a:lstStyle>
            <a:lvl1pPr marL="0" indent="0" algn="ctr">
              <a:buNone/>
              <a:defRPr sz="7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Thank you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271587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-22860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9142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2871787"/>
            <a:ext cx="5257800" cy="2233613"/>
          </a:xfrm>
        </p:spPr>
        <p:txBody>
          <a:bodyPr anchor="t"/>
          <a:lstStyle>
            <a:lvl1pPr algn="ctr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1371600"/>
            <a:ext cx="4535487" cy="1500187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39142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944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8458200" y="6096000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0CE7A-8DFD-4EC8-A7FF-4729C6E53E7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0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spcBef>
          <a:spcPct val="0"/>
        </a:spcBef>
        <a:buNone/>
        <a:defRPr sz="3000" b="1" kern="1200">
          <a:solidFill>
            <a:srgbClr val="812F9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457200"/>
            <a:ext cx="8305800" cy="12414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972978"/>
                </a:solidFill>
              </a:rPr>
              <a:t>React App with Apollo + GraphQL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Souvik Basu, Tesco Bengaluru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2C052E-EFEC-CE44-BA2B-0A959C60D8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54" y="2438400"/>
            <a:ext cx="2368868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806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REST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api</a:t>
            </a:r>
            <a:r>
              <a:rPr lang="en-US" dirty="0"/>
              <a:t>/v4/player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2438400" y="2895600"/>
            <a:ext cx="461697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Tendulkar",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"profession": "Cricket",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"nationality" : "India",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noOfCenturies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100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227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REST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api</a:t>
            </a:r>
            <a:r>
              <a:rPr lang="en-US" dirty="0"/>
              <a:t>/v4/player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GET /</a:t>
            </a:r>
            <a:r>
              <a:rPr lang="en-US" dirty="0" err="1"/>
              <a:t>api</a:t>
            </a:r>
            <a:r>
              <a:rPr lang="en-US" dirty="0"/>
              <a:t>/v4/centuries/player=</a:t>
            </a:r>
            <a:r>
              <a:rPr lang="en-US" dirty="0" err="1"/>
              <a:t>sachin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457200" y="2133600"/>
            <a:ext cx="7439857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Tendulkar",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"profession" : "Cricket",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"nationality" : "India",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noOfCenturies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100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1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{ "runs" : 119, "against" : "England", "date" : "9 August 1990" },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{ "runs" : 148, "against" : "Australia", "date" : "2 January 1992" },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{ "runs" : 114, "against" : "Australia", "date" : "1 February 1992" }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</a:t>
            </a:r>
          </a:p>
          <a:p>
            <a:endParaRPr lang="en-US" sz="1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581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REST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api</a:t>
            </a:r>
            <a:r>
              <a:rPr lang="en-US" dirty="0"/>
              <a:t>/v5/player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470877" y="2362200"/>
            <a:ext cx="7936788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Tendulkar",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"profession" : "Cricket",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"nationality" : "India",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noOfCenturies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100,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"centuries" : [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{ "runs" : 119, "against" : "England", "date" : "9 August 1990" },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{ "runs" : 148, "against" : "Australia", "date" : "2 January 1992" },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{ "runs" : 114, "against" : "Australia", "date" : "1 February 1992" },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] 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1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4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713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What’s the problem with REST?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Everything was fine till clients were dumb!!</a:t>
            </a:r>
          </a:p>
          <a:p>
            <a:r>
              <a:rPr lang="en-US" dirty="0"/>
              <a:t>SPA changes everything</a:t>
            </a:r>
          </a:p>
        </p:txBody>
      </p:sp>
    </p:spTree>
    <p:extLst>
      <p:ext uri="{BB962C8B-B14F-4D97-AF65-F5344CB8AC3E}">
        <p14:creationId xmlns:p14="http://schemas.microsoft.com/office/powerpoint/2010/main" val="196305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GraphQL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/>
              <a:t>POST /</a:t>
            </a:r>
            <a:r>
              <a:rPr lang="en-US" dirty="0" err="1"/>
              <a:t>api</a:t>
            </a:r>
            <a:r>
              <a:rPr lang="en-US" dirty="0"/>
              <a:t>/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470877" y="2362200"/>
            <a:ext cx="379632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query {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profession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nationality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noOfCenturies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centuries { 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runs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against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date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07D47D-843B-B54C-B4AF-546C98B81C76}"/>
              </a:ext>
            </a:extLst>
          </p:cNvPr>
          <p:cNvSpPr txBox="1"/>
          <p:nvPr/>
        </p:nvSpPr>
        <p:spPr>
          <a:xfrm>
            <a:off x="4724400" y="2362200"/>
            <a:ext cx="4191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Tendulkar",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"profession" : "Cricket",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"nationality" : "India",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noOfCenturies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100,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"centuries" : [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{ "runs" : 119, 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"against" : "England", 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"date" : "9 August 1990" },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...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] 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18674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GraphQL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/>
              <a:t>POST /</a:t>
            </a:r>
            <a:r>
              <a:rPr lang="en-US" dirty="0" err="1"/>
              <a:t>api</a:t>
            </a:r>
            <a:r>
              <a:rPr lang="en-US" dirty="0"/>
              <a:t>/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470877" y="2362200"/>
            <a:ext cx="379632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query {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profession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nationality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07D47D-843B-B54C-B4AF-546C98B81C76}"/>
              </a:ext>
            </a:extLst>
          </p:cNvPr>
          <p:cNvSpPr txBox="1"/>
          <p:nvPr/>
        </p:nvSpPr>
        <p:spPr>
          <a:xfrm>
            <a:off x="4724400" y="2362199"/>
            <a:ext cx="4191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Tendulkar",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"profession" : "Cricket",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"nationality" : "India"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99153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GraphQL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/>
              <a:t>POST /</a:t>
            </a:r>
            <a:r>
              <a:rPr lang="en-US" dirty="0" err="1"/>
              <a:t>api</a:t>
            </a:r>
            <a:r>
              <a:rPr lang="en-US" dirty="0"/>
              <a:t>/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470877" y="2362200"/>
            <a:ext cx="37963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query {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firstName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lastName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profession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nationality</a:t>
            </a:r>
          </a:p>
          <a:p>
            <a:r>
              <a:rPr lang="en-US" sz="1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07D47D-843B-B54C-B4AF-546C98B81C76}"/>
              </a:ext>
            </a:extLst>
          </p:cNvPr>
          <p:cNvSpPr txBox="1"/>
          <p:nvPr/>
        </p:nvSpPr>
        <p:spPr>
          <a:xfrm>
            <a:off x="4724400" y="2362199"/>
            <a:ext cx="4191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firstName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lastName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"Tendulkar",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"profession" : "Cricket",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"nationality" : "India"</a:t>
            </a:r>
          </a:p>
          <a:p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235936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819400"/>
            <a:ext cx="8229600" cy="586499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972978"/>
                </a:solidFill>
              </a:rPr>
              <a:t>Demo of GraphQL Server</a:t>
            </a:r>
          </a:p>
        </p:txBody>
      </p:sp>
    </p:spTree>
    <p:extLst>
      <p:ext uri="{BB962C8B-B14F-4D97-AF65-F5344CB8AC3E}">
        <p14:creationId xmlns:p14="http://schemas.microsoft.com/office/powerpoint/2010/main" val="2386982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43100" y="2312195"/>
            <a:ext cx="5257800" cy="134540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Apollo client</a:t>
            </a:r>
          </a:p>
        </p:txBody>
      </p:sp>
    </p:spTree>
    <p:extLst>
      <p:ext uri="{BB962C8B-B14F-4D97-AF65-F5344CB8AC3E}">
        <p14:creationId xmlns:p14="http://schemas.microsoft.com/office/powerpoint/2010/main" val="384848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819400"/>
            <a:ext cx="8229600" cy="586499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972978"/>
                </a:solidFill>
              </a:rPr>
              <a:t>Demo of Apollo client</a:t>
            </a:r>
          </a:p>
        </p:txBody>
      </p:sp>
    </p:spTree>
    <p:extLst>
      <p:ext uri="{BB962C8B-B14F-4D97-AF65-F5344CB8AC3E}">
        <p14:creationId xmlns:p14="http://schemas.microsoft.com/office/powerpoint/2010/main" val="441991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GraphQL?</a:t>
            </a:r>
          </a:p>
          <a:p>
            <a:r>
              <a:rPr lang="en-US" dirty="0"/>
              <a:t>Apollo client</a:t>
            </a:r>
          </a:p>
          <a:p>
            <a:r>
              <a:rPr lang="en-US" dirty="0"/>
              <a:t>React app with Apollo and GraphQL</a:t>
            </a:r>
          </a:p>
          <a:p>
            <a:r>
              <a:rPr lang="en-US" dirty="0"/>
              <a:t>Data fetch: Imperative vs Declarative</a:t>
            </a:r>
          </a:p>
          <a:p>
            <a:r>
              <a:rPr lang="en-US" dirty="0"/>
              <a:t>Query and Mutations</a:t>
            </a:r>
          </a:p>
        </p:txBody>
      </p:sp>
    </p:spTree>
    <p:extLst>
      <p:ext uri="{BB962C8B-B14F-4D97-AF65-F5344CB8AC3E}">
        <p14:creationId xmlns:p14="http://schemas.microsoft.com/office/powerpoint/2010/main" val="24650032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752600" y="2819400"/>
            <a:ext cx="6019800" cy="1345406"/>
          </a:xfrm>
        </p:spPr>
        <p:txBody>
          <a:bodyPr>
            <a:normAutofit fontScale="90000"/>
          </a:bodyPr>
          <a:lstStyle/>
          <a:p>
            <a:r>
              <a:rPr lang="en-US" dirty="0"/>
              <a:t>Data fetch</a:t>
            </a:r>
            <a:br>
              <a:rPr lang="en-US" dirty="0"/>
            </a:br>
            <a:r>
              <a:rPr lang="en-US" dirty="0"/>
              <a:t>Imperative vs Declarative</a:t>
            </a:r>
          </a:p>
        </p:txBody>
      </p:sp>
    </p:spTree>
    <p:extLst>
      <p:ext uri="{BB962C8B-B14F-4D97-AF65-F5344CB8AC3E}">
        <p14:creationId xmlns:p14="http://schemas.microsoft.com/office/powerpoint/2010/main" val="10424917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057400" y="3048000"/>
            <a:ext cx="5257800" cy="1345406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Query and mutation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3415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590800" y="2286000"/>
            <a:ext cx="4419600" cy="109937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A6CC9E-0141-6049-9120-B7412171AC33}"/>
              </a:ext>
            </a:extLst>
          </p:cNvPr>
          <p:cNvSpPr txBox="1"/>
          <p:nvPr/>
        </p:nvSpPr>
        <p:spPr>
          <a:xfrm>
            <a:off x="3352800" y="3391236"/>
            <a:ext cx="26741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@</a:t>
            </a:r>
            <a:r>
              <a:rPr lang="en-US" sz="3600" dirty="0" err="1">
                <a:solidFill>
                  <a:schemeClr val="bg1"/>
                </a:solidFill>
              </a:rPr>
              <a:t>souvikbasu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763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057400" y="3048000"/>
            <a:ext cx="5257800" cy="1345406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What is GraphQL?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847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REST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api</a:t>
            </a:r>
            <a:r>
              <a:rPr lang="en-US" dirty="0"/>
              <a:t>/player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2438400" y="2895600"/>
            <a:ext cx="37305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"Tendulkar"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53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REST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api</a:t>
            </a:r>
            <a:r>
              <a:rPr lang="en-US" dirty="0"/>
              <a:t>/player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2438400" y="2895600"/>
            <a:ext cx="385714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"Tendulkar",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"profession" : "Cricket"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839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REST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api</a:t>
            </a:r>
            <a:r>
              <a:rPr lang="en-US" dirty="0"/>
              <a:t>/player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2438400" y="2895600"/>
            <a:ext cx="385714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"Tendulkar",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"nationality" : "India"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040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REST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api</a:t>
            </a:r>
            <a:r>
              <a:rPr lang="en-US" dirty="0"/>
              <a:t>/v2/player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2438400" y="2895600"/>
            <a:ext cx="385714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"Tendulkar",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"profession": "Cricket",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"nationality" : "India"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625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REST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api</a:t>
            </a:r>
            <a:r>
              <a:rPr lang="en-US" dirty="0"/>
              <a:t>/v2/player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2438400" y="2895600"/>
            <a:ext cx="385714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lastName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: "Tendulkar",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"profession": "Cricket",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"nationality" : "India"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98F7DC-B4EE-2941-B18B-5E64694E674E}"/>
              </a:ext>
            </a:extLst>
          </p:cNvPr>
          <p:cNvCxnSpPr>
            <a:endCxn id="4" idx="3"/>
          </p:cNvCxnSpPr>
          <p:nvPr/>
        </p:nvCxnSpPr>
        <p:spPr>
          <a:xfrm>
            <a:off x="2895600" y="3124200"/>
            <a:ext cx="3399946" cy="64856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5A9E67A-0112-4E43-A167-C1E0BEADEC13}"/>
              </a:ext>
            </a:extLst>
          </p:cNvPr>
          <p:cNvCxnSpPr>
            <a:cxnSpLocks/>
          </p:cNvCxnSpPr>
          <p:nvPr/>
        </p:nvCxnSpPr>
        <p:spPr>
          <a:xfrm flipV="1">
            <a:off x="2971800" y="3124200"/>
            <a:ext cx="3323746" cy="64856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D606F363-FF18-B647-933D-5236A80EEB22}"/>
              </a:ext>
            </a:extLst>
          </p:cNvPr>
          <p:cNvSpPr/>
          <p:nvPr/>
        </p:nvSpPr>
        <p:spPr>
          <a:xfrm>
            <a:off x="3810000" y="2406762"/>
            <a:ext cx="41104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Tendulkar",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64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0032"/>
            <a:ext cx="8229600" cy="586499"/>
          </a:xfrm>
        </p:spPr>
        <p:txBody>
          <a:bodyPr/>
          <a:lstStyle/>
          <a:p>
            <a:r>
              <a:rPr lang="en-US" dirty="0">
                <a:solidFill>
                  <a:srgbClr val="972978"/>
                </a:solidFill>
              </a:rPr>
              <a:t>REST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/</a:t>
            </a:r>
            <a:r>
              <a:rPr lang="en-US" dirty="0" err="1"/>
              <a:t>api</a:t>
            </a:r>
            <a:r>
              <a:rPr lang="en-US" dirty="0"/>
              <a:t>/v3/player</a:t>
            </a:r>
          </a:p>
          <a:p>
            <a:endParaRPr lang="en-US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FE4FDD-C2B9-DC44-A3D3-426A09380AE3}"/>
              </a:ext>
            </a:extLst>
          </p:cNvPr>
          <p:cNvSpPr txBox="1"/>
          <p:nvPr/>
        </p:nvSpPr>
        <p:spPr>
          <a:xfrm>
            <a:off x="2438400" y="2895600"/>
            <a:ext cx="461697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Sachin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Tendulkar",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"profession": "Cricket",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"nationality" : "India"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161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IDS">
      <a:dk1>
        <a:sysClr val="windowText" lastClr="000000"/>
      </a:dk1>
      <a:lt1>
        <a:sysClr val="window" lastClr="FFFFFF"/>
      </a:lt1>
      <a:dk2>
        <a:srgbClr val="800080"/>
      </a:dk2>
      <a:lt2>
        <a:srgbClr val="EEECE1"/>
      </a:lt2>
      <a:accent1>
        <a:srgbClr val="DA640C"/>
      </a:accent1>
      <a:accent2>
        <a:srgbClr val="DEC508"/>
      </a:accent2>
      <a:accent3>
        <a:srgbClr val="58AB2F"/>
      </a:accent3>
      <a:accent4>
        <a:srgbClr val="0070C0"/>
      </a:accent4>
      <a:accent5>
        <a:srgbClr val="4BACC6"/>
      </a:accent5>
      <a:accent6>
        <a:srgbClr val="F79646"/>
      </a:accent6>
      <a:hlink>
        <a:srgbClr val="800080"/>
      </a:hlink>
      <a:folHlink>
        <a:srgbClr val="DA640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1468</TotalTime>
  <Words>761</Words>
  <Application>Microsoft Macintosh PowerPoint</Application>
  <PresentationFormat>On-screen Show (4:3)</PresentationFormat>
  <Paragraphs>158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Consolas</vt:lpstr>
      <vt:lpstr>Office Theme</vt:lpstr>
      <vt:lpstr>React App with Apollo + GraphQL</vt:lpstr>
      <vt:lpstr>Agenda</vt:lpstr>
      <vt:lpstr>What is GraphQL?</vt:lpstr>
      <vt:lpstr>REST API</vt:lpstr>
      <vt:lpstr>REST API</vt:lpstr>
      <vt:lpstr>REST API</vt:lpstr>
      <vt:lpstr>REST API</vt:lpstr>
      <vt:lpstr>REST API</vt:lpstr>
      <vt:lpstr>REST API</vt:lpstr>
      <vt:lpstr>REST API</vt:lpstr>
      <vt:lpstr>REST API</vt:lpstr>
      <vt:lpstr>REST API</vt:lpstr>
      <vt:lpstr>What’s the problem with REST?</vt:lpstr>
      <vt:lpstr>GraphQL</vt:lpstr>
      <vt:lpstr>GraphQL</vt:lpstr>
      <vt:lpstr>GraphQL</vt:lpstr>
      <vt:lpstr>Demo of GraphQL Server</vt:lpstr>
      <vt:lpstr>Apollo client</vt:lpstr>
      <vt:lpstr>Demo of Apollo client</vt:lpstr>
      <vt:lpstr>Data fetch Imperative vs Declarative</vt:lpstr>
      <vt:lpstr>Query and mutation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Souvik Basu</cp:lastModifiedBy>
  <cp:revision>25</cp:revision>
  <dcterms:created xsi:type="dcterms:W3CDTF">2006-08-16T00:00:00Z</dcterms:created>
  <dcterms:modified xsi:type="dcterms:W3CDTF">2018-04-23T14:23:54Z</dcterms:modified>
</cp:coreProperties>
</file>

<file path=docProps/thumbnail.jpeg>
</file>